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61" r:id="rId3"/>
    <p:sldId id="1277" r:id="rId4"/>
    <p:sldId id="1278" r:id="rId5"/>
    <p:sldId id="1279" r:id="rId6"/>
  </p:sldIdLst>
  <p:sldSz cx="12192000" cy="6858000"/>
  <p:notesSz cx="6858000" cy="9144000"/>
  <p:embeddedFontLst>
    <p:embeddedFont>
      <p:font typeface="DM Sans" panose="020B0604020202020204" charset="0"/>
      <p:regular r:id="rId7"/>
      <p:bold r:id="rId8"/>
      <p:italic r:id="rId9"/>
      <p:boldItalic r:id="rId10"/>
    </p:embeddedFont>
    <p:embeddedFont>
      <p:font typeface="Oswald" panose="00000500000000000000" pitchFamily="2" charset="-52"/>
      <p:regular r:id="rId11"/>
      <p:bold r:id="rId12"/>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C7C5"/>
    <a:srgbClr val="BCBBB9"/>
    <a:srgbClr val="BEBAB9"/>
    <a:srgbClr val="BBBBB8"/>
    <a:srgbClr val="F6F6F9"/>
    <a:srgbClr val="0D0A17"/>
    <a:srgbClr val="0D0A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71"/>
    <p:restoredTop sz="94674"/>
  </p:normalViewPr>
  <p:slideViewPr>
    <p:cSldViewPr snapToGrid="0" snapToObjects="1">
      <p:cViewPr varScale="1">
        <p:scale>
          <a:sx n="91" d="100"/>
          <a:sy n="91" d="100"/>
        </p:scale>
        <p:origin x="643" y="67"/>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viewProps" Target="viewProps.xml"/></Relationship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1236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2CB6219E-B5DD-1441-8BC4-2F8A46A139A6}"/>
              </a:ext>
            </a:extLst>
          </p:cNvPr>
          <p:cNvSpPr>
            <a:spLocks noGrp="1"/>
          </p:cNvSpPr>
          <p:nvPr>
            <p:ph type="pic" sz="quarter" idx="10" hasCustomPrompt="1"/>
          </p:nvPr>
        </p:nvSpPr>
        <p:spPr>
          <a:xfrm>
            <a:off x="444500" y="1511300"/>
            <a:ext cx="2603500" cy="5346700"/>
          </a:xfrm>
          <a:solidFill>
            <a:schemeClr val="tx2">
              <a:lumMod val="20000"/>
              <a:lumOff val="80000"/>
            </a:schemeClr>
          </a:solidFill>
        </p:spPr>
        <p:txBody>
          <a:bodyPr anchor="t">
            <a:normAutofit/>
          </a:bodyPr>
          <a:lstStyle>
            <a:lvl1pPr marL="0" indent="0" algn="ctr">
              <a:lnSpc>
                <a:spcPct val="200000"/>
              </a:lnSpc>
              <a:buNone/>
              <a:defRPr sz="2000">
                <a:latin typeface="Arial" panose="020B0604020202020204" pitchFamily="34" charset="0"/>
                <a:cs typeface="Arial" panose="020B0604020202020204" pitchFamily="34" charset="0"/>
              </a:defRPr>
            </a:lvl1pPr>
          </a:lstStyle>
          <a:p>
            <a:r>
              <a:rPr lang="es-ES" dirty="0" err="1"/>
              <a:t>Image</a:t>
            </a:r>
            <a:r>
              <a:rPr lang="es-ES" dirty="0"/>
              <a:t> </a:t>
            </a:r>
            <a:r>
              <a:rPr lang="es-ES" dirty="0" err="1"/>
              <a:t>here</a:t>
            </a:r>
            <a:endParaRPr lang="es-ES" dirty="0"/>
          </a:p>
        </p:txBody>
      </p:sp>
      <p:sp>
        <p:nvSpPr>
          <p:cNvPr id="12" name="Marcador de posición de imagen 10">
            <a:extLst>
              <a:ext uri="{FF2B5EF4-FFF2-40B4-BE49-F238E27FC236}">
                <a16:creationId xmlns:a16="http://schemas.microsoft.com/office/drawing/2014/main" id="{3E2CFE80-0723-FA44-BABF-527D82EB22EC}"/>
              </a:ext>
            </a:extLst>
          </p:cNvPr>
          <p:cNvSpPr>
            <a:spLocks noGrp="1"/>
          </p:cNvSpPr>
          <p:nvPr>
            <p:ph type="pic" sz="quarter" idx="11"/>
          </p:nvPr>
        </p:nvSpPr>
        <p:spPr>
          <a:xfrm>
            <a:off x="3341608" y="-629"/>
            <a:ext cx="2603500" cy="5346700"/>
          </a:xfrm>
          <a:solidFill>
            <a:schemeClr val="tx2">
              <a:lumMod val="20000"/>
              <a:lumOff val="80000"/>
            </a:schemeClr>
          </a:solidFill>
        </p:spPr>
        <p:txBody>
          <a:bodyPr anchor="t">
            <a:normAutofit/>
          </a:bodyPr>
          <a:lstStyle>
            <a:lvl1pPr marL="0" marR="0" indent="0" algn="ctr" defTabSz="914400" rtl="0" eaLnBrk="1" fontAlgn="auto" latinLnBrk="0" hangingPunct="1">
              <a:lnSpc>
                <a:spcPct val="20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dirty="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dirty="0" err="1"/>
              <a:t>Image</a:t>
            </a:r>
            <a:r>
              <a:rPr lang="es-ES" dirty="0"/>
              <a:t> </a:t>
            </a:r>
            <a:r>
              <a:rPr lang="es-ES" dirty="0" err="1"/>
              <a:t>here</a:t>
            </a:r>
            <a:endParaRPr lang="es-ES" dirty="0"/>
          </a:p>
          <a:p>
            <a:endParaRPr lang="es-ES" dirty="0"/>
          </a:p>
        </p:txBody>
      </p:sp>
      <p:sp>
        <p:nvSpPr>
          <p:cNvPr id="13" name="Marcador de posición de imagen 10">
            <a:extLst>
              <a:ext uri="{FF2B5EF4-FFF2-40B4-BE49-F238E27FC236}">
                <a16:creationId xmlns:a16="http://schemas.microsoft.com/office/drawing/2014/main" id="{D3AEA922-C9C0-FF4F-BEC3-9372C6ECCF84}"/>
              </a:ext>
            </a:extLst>
          </p:cNvPr>
          <p:cNvSpPr>
            <a:spLocks noGrp="1"/>
          </p:cNvSpPr>
          <p:nvPr>
            <p:ph type="pic" sz="quarter" idx="12"/>
          </p:nvPr>
        </p:nvSpPr>
        <p:spPr>
          <a:xfrm>
            <a:off x="6220611" y="1511300"/>
            <a:ext cx="2603500" cy="5346700"/>
          </a:xfrm>
          <a:solidFill>
            <a:schemeClr val="tx2">
              <a:lumMod val="20000"/>
              <a:lumOff val="80000"/>
            </a:schemeClr>
          </a:solidFill>
        </p:spPr>
        <p:txBody>
          <a:bodyPr anchor="t">
            <a:normAutofit/>
          </a:bodyPr>
          <a:lstStyle>
            <a:lvl1pPr marL="0" marR="0" indent="0" algn="ctr" defTabSz="914400" rtl="0" eaLnBrk="1" fontAlgn="auto" latinLnBrk="0" hangingPunct="1">
              <a:lnSpc>
                <a:spcPct val="20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dirty="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dirty="0" err="1"/>
              <a:t>Image</a:t>
            </a:r>
            <a:r>
              <a:rPr lang="es-ES" dirty="0"/>
              <a:t> </a:t>
            </a:r>
            <a:r>
              <a:rPr lang="es-ES" dirty="0" err="1"/>
              <a:t>here</a:t>
            </a:r>
            <a:endParaRPr lang="es-ES" dirty="0"/>
          </a:p>
          <a:p>
            <a:endParaRPr lang="es-ES" dirty="0"/>
          </a:p>
        </p:txBody>
      </p:sp>
      <p:sp>
        <p:nvSpPr>
          <p:cNvPr id="14" name="Marcador de posición de imagen 10">
            <a:extLst>
              <a:ext uri="{FF2B5EF4-FFF2-40B4-BE49-F238E27FC236}">
                <a16:creationId xmlns:a16="http://schemas.microsoft.com/office/drawing/2014/main" id="{F059A7B0-D4E1-BF40-B144-C66C77FD15B7}"/>
              </a:ext>
            </a:extLst>
          </p:cNvPr>
          <p:cNvSpPr>
            <a:spLocks noGrp="1"/>
          </p:cNvSpPr>
          <p:nvPr>
            <p:ph type="pic" sz="quarter" idx="13"/>
          </p:nvPr>
        </p:nvSpPr>
        <p:spPr>
          <a:xfrm>
            <a:off x="9117719" y="-629"/>
            <a:ext cx="2603500" cy="5346700"/>
          </a:xfrm>
          <a:solidFill>
            <a:schemeClr val="tx2">
              <a:lumMod val="20000"/>
              <a:lumOff val="80000"/>
            </a:schemeClr>
          </a:solidFill>
        </p:spPr>
        <p:txBody>
          <a:bodyPr anchor="t">
            <a:normAutofit/>
          </a:bodyPr>
          <a:lstStyle>
            <a:lvl1pPr marL="0" marR="0" indent="0" algn="ctr" defTabSz="914400" rtl="0" eaLnBrk="1" fontAlgn="auto" latinLnBrk="0" hangingPunct="1">
              <a:lnSpc>
                <a:spcPct val="20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s-ES" dirty="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s-ES" dirty="0" err="1"/>
              <a:t>Image</a:t>
            </a:r>
            <a:r>
              <a:rPr lang="es-ES" dirty="0"/>
              <a:t> </a:t>
            </a:r>
            <a:r>
              <a:rPr lang="es-ES" dirty="0" err="1"/>
              <a:t>here</a:t>
            </a:r>
            <a:endParaRPr lang="es-ES" dirty="0"/>
          </a:p>
          <a:p>
            <a:endParaRPr lang="es-ES" dirty="0"/>
          </a:p>
        </p:txBody>
      </p:sp>
    </p:spTree>
    <p:extLst>
      <p:ext uri="{BB962C8B-B14F-4D97-AF65-F5344CB8AC3E}">
        <p14:creationId xmlns:p14="http://schemas.microsoft.com/office/powerpoint/2010/main" val="118842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osaic">
    <p:spTree>
      <p:nvGrpSpPr>
        <p:cNvPr id="1" name=""/>
        <p:cNvGrpSpPr/>
        <p:nvPr/>
      </p:nvGrpSpPr>
      <p:grpSpPr>
        <a:xfrm>
          <a:off x="0" y="0"/>
          <a:ext cx="0" cy="0"/>
          <a:chOff x="0" y="0"/>
          <a:chExt cx="0" cy="0"/>
        </a:xfrm>
      </p:grpSpPr>
      <p:sp>
        <p:nvSpPr>
          <p:cNvPr id="12" name="Marcador de posición de imagen 11">
            <a:extLst>
              <a:ext uri="{FF2B5EF4-FFF2-40B4-BE49-F238E27FC236}">
                <a16:creationId xmlns:a16="http://schemas.microsoft.com/office/drawing/2014/main" id="{40FC83BF-15B4-3848-B099-FF15DC856F5B}"/>
              </a:ext>
            </a:extLst>
          </p:cNvPr>
          <p:cNvSpPr>
            <a:spLocks noGrp="1"/>
          </p:cNvSpPr>
          <p:nvPr>
            <p:ph type="pic" sz="quarter" idx="10" hasCustomPrompt="1"/>
          </p:nvPr>
        </p:nvSpPr>
        <p:spPr>
          <a:xfrm>
            <a:off x="-14288" y="-9525"/>
            <a:ext cx="4016376" cy="3446463"/>
          </a:xfrm>
        </p:spPr>
        <p:txBody>
          <a:bodyPr/>
          <a:lstStyle>
            <a:lvl1pPr marL="0" indent="0">
              <a:buNone/>
              <a:defRPr/>
            </a:lvl1pPr>
          </a:lstStyle>
          <a:p>
            <a:r>
              <a:rPr lang="es-ES" dirty="0"/>
              <a:t> </a:t>
            </a:r>
          </a:p>
        </p:txBody>
      </p:sp>
      <p:sp>
        <p:nvSpPr>
          <p:cNvPr id="13" name="Marcador de posición de imagen 11">
            <a:extLst>
              <a:ext uri="{FF2B5EF4-FFF2-40B4-BE49-F238E27FC236}">
                <a16:creationId xmlns:a16="http://schemas.microsoft.com/office/drawing/2014/main" id="{641D9F93-4808-0040-8556-DD215376E700}"/>
              </a:ext>
            </a:extLst>
          </p:cNvPr>
          <p:cNvSpPr>
            <a:spLocks noGrp="1"/>
          </p:cNvSpPr>
          <p:nvPr>
            <p:ph type="pic" sz="quarter" idx="11" hasCustomPrompt="1"/>
          </p:nvPr>
        </p:nvSpPr>
        <p:spPr>
          <a:xfrm>
            <a:off x="4002088" y="-9525"/>
            <a:ext cx="4016376" cy="3446463"/>
          </a:xfrm>
        </p:spPr>
        <p:txBody>
          <a:bodyPr/>
          <a:lstStyle>
            <a:lvl1pPr marL="0" indent="0">
              <a:buNone/>
              <a:defRPr/>
            </a:lvl1pPr>
          </a:lstStyle>
          <a:p>
            <a:r>
              <a:rPr lang="es-ES" dirty="0"/>
              <a:t> </a:t>
            </a:r>
          </a:p>
        </p:txBody>
      </p:sp>
      <p:sp>
        <p:nvSpPr>
          <p:cNvPr id="14" name="Marcador de posición de imagen 11">
            <a:extLst>
              <a:ext uri="{FF2B5EF4-FFF2-40B4-BE49-F238E27FC236}">
                <a16:creationId xmlns:a16="http://schemas.microsoft.com/office/drawing/2014/main" id="{8B7E1543-6FFD-4147-A911-78CBA72CFA67}"/>
              </a:ext>
            </a:extLst>
          </p:cNvPr>
          <p:cNvSpPr>
            <a:spLocks noGrp="1"/>
          </p:cNvSpPr>
          <p:nvPr>
            <p:ph type="pic" sz="quarter" idx="12" hasCustomPrompt="1"/>
          </p:nvPr>
        </p:nvSpPr>
        <p:spPr>
          <a:xfrm>
            <a:off x="-14288" y="3436040"/>
            <a:ext cx="4016376" cy="3446463"/>
          </a:xfrm>
        </p:spPr>
        <p:txBody>
          <a:bodyPr/>
          <a:lstStyle>
            <a:lvl1pPr marL="0" indent="0">
              <a:buNone/>
              <a:defRPr/>
            </a:lvl1pPr>
          </a:lstStyle>
          <a:p>
            <a:r>
              <a:rPr lang="es-ES" dirty="0"/>
              <a:t> </a:t>
            </a:r>
          </a:p>
        </p:txBody>
      </p:sp>
      <p:sp>
        <p:nvSpPr>
          <p:cNvPr id="15" name="Marcador de posición de imagen 11">
            <a:extLst>
              <a:ext uri="{FF2B5EF4-FFF2-40B4-BE49-F238E27FC236}">
                <a16:creationId xmlns:a16="http://schemas.microsoft.com/office/drawing/2014/main" id="{B2288907-4262-5D46-AEA3-AAEAAFB05AC1}"/>
              </a:ext>
            </a:extLst>
          </p:cNvPr>
          <p:cNvSpPr>
            <a:spLocks noGrp="1"/>
          </p:cNvSpPr>
          <p:nvPr>
            <p:ph type="pic" sz="quarter" idx="13" hasCustomPrompt="1"/>
          </p:nvPr>
        </p:nvSpPr>
        <p:spPr>
          <a:xfrm>
            <a:off x="4002088" y="3436040"/>
            <a:ext cx="4016376" cy="3446463"/>
          </a:xfrm>
        </p:spPr>
        <p:txBody>
          <a:bodyPr/>
          <a:lstStyle>
            <a:lvl1pPr marL="0" indent="0">
              <a:buNone/>
              <a:defRPr/>
            </a:lvl1pPr>
          </a:lstStyle>
          <a:p>
            <a:r>
              <a:rPr lang="es-ES" dirty="0"/>
              <a:t> </a:t>
            </a:r>
          </a:p>
        </p:txBody>
      </p:sp>
    </p:spTree>
    <p:extLst>
      <p:ext uri="{BB962C8B-B14F-4D97-AF65-F5344CB8AC3E}">
        <p14:creationId xmlns:p14="http://schemas.microsoft.com/office/powerpoint/2010/main" val="360840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Diseño personalizado">
    <p:spTree>
      <p:nvGrpSpPr>
        <p:cNvPr id="1" name=""/>
        <p:cNvGrpSpPr/>
        <p:nvPr/>
      </p:nvGrpSpPr>
      <p:grpSpPr>
        <a:xfrm>
          <a:off x="0" y="0"/>
          <a:ext cx="0" cy="0"/>
          <a:chOff x="0" y="0"/>
          <a:chExt cx="0" cy="0"/>
        </a:xfrm>
      </p:grpSpPr>
      <p:sp>
        <p:nvSpPr>
          <p:cNvPr id="8" name="Marcador de posición de imagen 11">
            <a:extLst>
              <a:ext uri="{FF2B5EF4-FFF2-40B4-BE49-F238E27FC236}">
                <a16:creationId xmlns:a16="http://schemas.microsoft.com/office/drawing/2014/main" id="{3E58AD6F-D8C2-6E42-8B9C-28EFB4A5096A}"/>
              </a:ext>
            </a:extLst>
          </p:cNvPr>
          <p:cNvSpPr>
            <a:spLocks noGrp="1"/>
          </p:cNvSpPr>
          <p:nvPr>
            <p:ph type="pic" sz="quarter" idx="10" hasCustomPrompt="1"/>
          </p:nvPr>
        </p:nvSpPr>
        <p:spPr>
          <a:xfrm>
            <a:off x="0" y="0"/>
            <a:ext cx="6135993" cy="3446463"/>
          </a:xfrm>
        </p:spPr>
        <p:txBody>
          <a:bodyPr/>
          <a:lstStyle>
            <a:lvl1pPr marL="0" indent="0">
              <a:buNone/>
              <a:defRPr/>
            </a:lvl1pPr>
          </a:lstStyle>
          <a:p>
            <a:r>
              <a:rPr lang="es-ES" dirty="0"/>
              <a:t> </a:t>
            </a:r>
          </a:p>
        </p:txBody>
      </p:sp>
      <p:sp>
        <p:nvSpPr>
          <p:cNvPr id="9" name="Marcador de posición de imagen 11">
            <a:extLst>
              <a:ext uri="{FF2B5EF4-FFF2-40B4-BE49-F238E27FC236}">
                <a16:creationId xmlns:a16="http://schemas.microsoft.com/office/drawing/2014/main" id="{77E5C6FC-887C-E248-9846-79164CADAAB1}"/>
              </a:ext>
            </a:extLst>
          </p:cNvPr>
          <p:cNvSpPr>
            <a:spLocks noGrp="1"/>
          </p:cNvSpPr>
          <p:nvPr>
            <p:ph type="pic" sz="quarter" idx="11" hasCustomPrompt="1"/>
          </p:nvPr>
        </p:nvSpPr>
        <p:spPr>
          <a:xfrm>
            <a:off x="6135993" y="3446463"/>
            <a:ext cx="6056007" cy="3411537"/>
          </a:xfrm>
        </p:spPr>
        <p:txBody>
          <a:bodyPr/>
          <a:lstStyle>
            <a:lvl1pPr marL="0" indent="0">
              <a:buNone/>
              <a:defRPr/>
            </a:lvl1pPr>
          </a:lstStyle>
          <a:p>
            <a:r>
              <a:rPr lang="es-ES" dirty="0"/>
              <a:t> </a:t>
            </a:r>
          </a:p>
        </p:txBody>
      </p:sp>
    </p:spTree>
    <p:extLst>
      <p:ext uri="{BB962C8B-B14F-4D97-AF65-F5344CB8AC3E}">
        <p14:creationId xmlns:p14="http://schemas.microsoft.com/office/powerpoint/2010/main" val="3580618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48C6DB-5F47-AA45-9AE9-A9F430175778}"/>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D442A6D2-9F45-C446-97E9-BF5065EFC8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34F042C0-E939-1140-9167-0B75A2916131}"/>
              </a:ext>
            </a:extLst>
          </p:cNvPr>
          <p:cNvSpPr>
            <a:spLocks noGrp="1"/>
          </p:cNvSpPr>
          <p:nvPr>
            <p:ph type="dt" sz="half" idx="10"/>
          </p:nvPr>
        </p:nvSpPr>
        <p:spPr/>
        <p:txBody>
          <a:bodyPr/>
          <a:lstStyle/>
          <a:p>
            <a:fld id="{10D80AB1-4B09-1D42-A52E-64CA0C44E212}" type="datetimeFigureOut">
              <a:rPr lang="es-ES" smtClean="0"/>
              <a:t>08/10/2023</a:t>
            </a:fld>
            <a:endParaRPr lang="es-ES"/>
          </a:p>
        </p:txBody>
      </p:sp>
      <p:sp>
        <p:nvSpPr>
          <p:cNvPr id="5" name="Marcador de pie de página 4">
            <a:extLst>
              <a:ext uri="{FF2B5EF4-FFF2-40B4-BE49-F238E27FC236}">
                <a16:creationId xmlns:a16="http://schemas.microsoft.com/office/drawing/2014/main" id="{87425688-D9B7-A840-A09D-2154F9E4B42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E2CF4E7-1038-B54C-B8F2-4E3D5FE59555}"/>
              </a:ext>
            </a:extLst>
          </p:cNvPr>
          <p:cNvSpPr>
            <a:spLocks noGrp="1"/>
          </p:cNvSpPr>
          <p:nvPr>
            <p:ph type="sldNum" sz="quarter" idx="12"/>
          </p:nvPr>
        </p:nvSpPr>
        <p:spPr/>
        <p:txBody>
          <a:bodyPr/>
          <a:lstStyle/>
          <a:p>
            <a:fld id="{AD33914B-DA90-6B49-8ECA-95D6497C3F0A}" type="slidenum">
              <a:rPr lang="es-ES" smtClean="0"/>
              <a:t>‹#›</a:t>
            </a:fld>
            <a:endParaRPr lang="es-ES"/>
          </a:p>
        </p:txBody>
      </p:sp>
    </p:spTree>
    <p:extLst>
      <p:ext uri="{BB962C8B-B14F-4D97-AF65-F5344CB8AC3E}">
        <p14:creationId xmlns:p14="http://schemas.microsoft.com/office/powerpoint/2010/main" val="161098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D6E37F3-8D38-BB4F-8E52-BDFFC9AD8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C0986CE-70BE-174C-BFA7-DEAFEBAB35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549D8C0-AB3B-6140-8DA4-C191236BBF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D80AB1-4B09-1D42-A52E-64CA0C44E212}" type="datetimeFigureOut">
              <a:rPr lang="es-ES" smtClean="0"/>
              <a:t>08/10/2023</a:t>
            </a:fld>
            <a:endParaRPr lang="es-ES"/>
          </a:p>
        </p:txBody>
      </p:sp>
      <p:sp>
        <p:nvSpPr>
          <p:cNvPr id="5" name="Marcador de pie de página 4">
            <a:extLst>
              <a:ext uri="{FF2B5EF4-FFF2-40B4-BE49-F238E27FC236}">
                <a16:creationId xmlns:a16="http://schemas.microsoft.com/office/drawing/2014/main" id="{9AEA3822-7CFF-F54E-9E6E-EF28B2680E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99996EA7-8A48-5D40-829B-BC1679BBFB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33914B-DA90-6B49-8ECA-95D6497C3F0A}" type="slidenum">
              <a:rPr lang="es-ES" smtClean="0"/>
              <a:t>‹#›</a:t>
            </a:fld>
            <a:endParaRPr lang="es-ES"/>
          </a:p>
        </p:txBody>
      </p:sp>
    </p:spTree>
    <p:extLst>
      <p:ext uri="{BB962C8B-B14F-4D97-AF65-F5344CB8AC3E}">
        <p14:creationId xmlns:p14="http://schemas.microsoft.com/office/powerpoint/2010/main" val="3719595171"/>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4" r:id="rId3"/>
    <p:sldLayoutId id="2147483655" r:id="rId4"/>
    <p:sldLayoutId id="2147483649"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5" name="Rectángulo 74">
            <a:extLst>
              <a:ext uri="{FF2B5EF4-FFF2-40B4-BE49-F238E27FC236}">
                <a16:creationId xmlns:a16="http://schemas.microsoft.com/office/drawing/2014/main" id="{AD8C1904-53A9-0C4B-95A3-2D06F35BE331}"/>
              </a:ext>
            </a:extLst>
          </p:cNvPr>
          <p:cNvSpPr/>
          <p:nvPr/>
        </p:nvSpPr>
        <p:spPr>
          <a:xfrm>
            <a:off x="-1" y="0"/>
            <a:ext cx="12192001" cy="6858000"/>
          </a:xfrm>
          <a:prstGeom prst="rect">
            <a:avLst/>
          </a:prstGeom>
          <a:solidFill>
            <a:srgbClr val="0D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7">
            <a:extLst>
              <a:ext uri="{FF2B5EF4-FFF2-40B4-BE49-F238E27FC236}">
                <a16:creationId xmlns:a16="http://schemas.microsoft.com/office/drawing/2014/main" id="{EB95F579-3E71-9843-B651-C49113DDE5DB}"/>
              </a:ext>
            </a:extLst>
          </p:cNvPr>
          <p:cNvSpPr/>
          <p:nvPr/>
        </p:nvSpPr>
        <p:spPr>
          <a:xfrm>
            <a:off x="554636" y="509666"/>
            <a:ext cx="11062741" cy="5726242"/>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CuadroTexto 5">
            <a:extLst>
              <a:ext uri="{FF2B5EF4-FFF2-40B4-BE49-F238E27FC236}">
                <a16:creationId xmlns:a16="http://schemas.microsoft.com/office/drawing/2014/main" id="{B565ECC9-E8F6-E749-B09B-740872548112}"/>
              </a:ext>
            </a:extLst>
          </p:cNvPr>
          <p:cNvSpPr txBox="1"/>
          <p:nvPr/>
        </p:nvSpPr>
        <p:spPr>
          <a:xfrm>
            <a:off x="0" y="1744490"/>
            <a:ext cx="12177009" cy="1107996"/>
          </a:xfrm>
          <a:prstGeom prst="rect">
            <a:avLst/>
          </a:prstGeom>
          <a:noFill/>
        </p:spPr>
        <p:txBody>
          <a:bodyPr wrap="square" rtlCol="0">
            <a:spAutoFit/>
          </a:bodyPr>
          <a:lstStyle/>
          <a:p>
            <a:pPr algn="ctr"/>
            <a:r>
              <a:rPr lang="es-ES" sz="6400" spc="40" dirty="0" err="1">
                <a:solidFill>
                  <a:schemeClr val="bg1"/>
                </a:solidFill>
                <a:latin typeface="Oswald" pitchFamily="2" charset="77"/>
              </a:rPr>
              <a:t>Everything</a:t>
            </a:r>
            <a:r>
              <a:rPr lang="es-ES" sz="6400" spc="40" dirty="0">
                <a:solidFill>
                  <a:schemeClr val="bg1"/>
                </a:solidFill>
                <a:latin typeface="Oswald" pitchFamily="2" charset="77"/>
              </a:rPr>
              <a:t> </a:t>
            </a:r>
            <a:r>
              <a:rPr lang="es-ES" sz="6400" spc="40" dirty="0" err="1">
                <a:solidFill>
                  <a:schemeClr val="bg1"/>
                </a:solidFill>
                <a:latin typeface="Oswald" pitchFamily="2" charset="77"/>
              </a:rPr>
              <a:t>starts</a:t>
            </a:r>
            <a:r>
              <a:rPr lang="es-ES" sz="6400" spc="40" dirty="0">
                <a:solidFill>
                  <a:schemeClr val="bg1"/>
                </a:solidFill>
                <a:latin typeface="Oswald" pitchFamily="2" charset="77"/>
              </a:rPr>
              <a:t> </a:t>
            </a:r>
            <a:r>
              <a:rPr lang="es-ES" sz="6400" spc="40" dirty="0" err="1">
                <a:solidFill>
                  <a:schemeClr val="bg1"/>
                </a:solidFill>
                <a:latin typeface="Oswald" pitchFamily="2" charset="77"/>
              </a:rPr>
              <a:t>with</a:t>
            </a:r>
            <a:r>
              <a:rPr lang="es-ES" sz="6400" spc="40" dirty="0">
                <a:solidFill>
                  <a:schemeClr val="bg1"/>
                </a:solidFill>
                <a:latin typeface="Oswald" pitchFamily="2" charset="77"/>
              </a:rPr>
              <a:t> </a:t>
            </a:r>
            <a:r>
              <a:rPr lang="es-ES" sz="6400" spc="40" dirty="0" err="1">
                <a:solidFill>
                  <a:schemeClr val="bg1"/>
                </a:solidFill>
                <a:latin typeface="Oswald" pitchFamily="2" charset="77"/>
              </a:rPr>
              <a:t>water</a:t>
            </a:r>
            <a:endParaRPr lang="es-ES" sz="6400" spc="40" dirty="0">
              <a:solidFill>
                <a:schemeClr val="bg1"/>
              </a:solidFill>
              <a:latin typeface="Oswald" pitchFamily="2" charset="77"/>
            </a:endParaRPr>
          </a:p>
        </p:txBody>
      </p:sp>
      <p:pic>
        <p:nvPicPr>
          <p:cNvPr id="9" name="Imagen 8">
            <a:extLst>
              <a:ext uri="{FF2B5EF4-FFF2-40B4-BE49-F238E27FC236}">
                <a16:creationId xmlns:a16="http://schemas.microsoft.com/office/drawing/2014/main" id="{042EDF56-D420-3C47-A832-CCE5DA5C186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3"/>
          <a:stretch/>
        </p:blipFill>
        <p:spPr>
          <a:xfrm>
            <a:off x="830278" y="2798347"/>
            <a:ext cx="10531444" cy="4084821"/>
          </a:xfrm>
          <a:prstGeom prst="rect">
            <a:avLst/>
          </a:prstGeom>
        </p:spPr>
      </p:pic>
      <p:sp>
        <p:nvSpPr>
          <p:cNvPr id="7" name="CuadroTexto 6">
            <a:extLst>
              <a:ext uri="{FF2B5EF4-FFF2-40B4-BE49-F238E27FC236}">
                <a16:creationId xmlns:a16="http://schemas.microsoft.com/office/drawing/2014/main" id="{88163E8C-27EE-3D44-8995-DAFCA00767FB}"/>
              </a:ext>
            </a:extLst>
          </p:cNvPr>
          <p:cNvSpPr txBox="1"/>
          <p:nvPr/>
        </p:nvSpPr>
        <p:spPr>
          <a:xfrm>
            <a:off x="0" y="1031636"/>
            <a:ext cx="12192000" cy="338554"/>
          </a:xfrm>
          <a:prstGeom prst="rect">
            <a:avLst/>
          </a:prstGeom>
          <a:noFill/>
        </p:spPr>
        <p:txBody>
          <a:bodyPr wrap="square" rtlCol="0">
            <a:spAutoFit/>
          </a:bodyPr>
          <a:lstStyle/>
          <a:p>
            <a:pPr algn="ctr"/>
            <a:r>
              <a:rPr lang="es-ES" sz="1600" spc="300" dirty="0">
                <a:solidFill>
                  <a:schemeClr val="bg1">
                    <a:alpha val="58000"/>
                  </a:schemeClr>
                </a:solidFill>
                <a:latin typeface="Oswald" pitchFamily="2" charset="77"/>
              </a:rPr>
              <a:t>PRESENTED BY STELLIFY </a:t>
            </a:r>
          </a:p>
        </p:txBody>
      </p:sp>
    </p:spTree>
    <p:extLst>
      <p:ext uri="{BB962C8B-B14F-4D97-AF65-F5344CB8AC3E}">
        <p14:creationId xmlns:p14="http://schemas.microsoft.com/office/powerpoint/2010/main" val="1017569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59A64F34-F960-F74E-9908-E8981D4D6F25}"/>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CuadroTexto 6">
            <a:extLst>
              <a:ext uri="{FF2B5EF4-FFF2-40B4-BE49-F238E27FC236}">
                <a16:creationId xmlns:a16="http://schemas.microsoft.com/office/drawing/2014/main" id="{3C9B133B-2B07-3F4D-9C43-7B2AA8114F58}"/>
              </a:ext>
            </a:extLst>
          </p:cNvPr>
          <p:cNvSpPr txBox="1"/>
          <p:nvPr/>
        </p:nvSpPr>
        <p:spPr>
          <a:xfrm>
            <a:off x="582527" y="2826011"/>
            <a:ext cx="4390415" cy="3284041"/>
          </a:xfrm>
          <a:prstGeom prst="rect">
            <a:avLst/>
          </a:prstGeom>
          <a:noFill/>
        </p:spPr>
        <p:txBody>
          <a:bodyPr wrap="square" rtlCol="0">
            <a:spAutoFit/>
          </a:bodyPr>
          <a:lstStyle/>
          <a:p>
            <a:pPr>
              <a:lnSpc>
                <a:spcPct val="150000"/>
              </a:lnSpc>
            </a:pPr>
            <a:r>
              <a:rPr lang="en-US" sz="1400" dirty="0">
                <a:solidFill>
                  <a:schemeClr val="tx2"/>
                </a:solidFill>
                <a:latin typeface="Arial" panose="020B0604020202020204" pitchFamily="34" charset="0"/>
                <a:ea typeface="Roboto" panose="02000000000000000000" pitchFamily="2" charset="0"/>
              </a:rPr>
              <a:t> - Water is one of the most important resources on planet Earth and its efficient use is critical for sustainable development.</a:t>
            </a:r>
          </a:p>
          <a:p>
            <a:pPr>
              <a:lnSpc>
                <a:spcPct val="150000"/>
              </a:lnSpc>
            </a:pPr>
            <a:r>
              <a:rPr lang="en-US" sz="1400" dirty="0">
                <a:solidFill>
                  <a:schemeClr val="tx2"/>
                </a:solidFill>
                <a:latin typeface="Arial" panose="020B0604020202020204" pitchFamily="34" charset="0"/>
                <a:ea typeface="Roboto" panose="02000000000000000000" pitchFamily="2" charset="0"/>
              </a:rPr>
              <a:t>   - We want to draw attention to the problems associated with freshwater, such as pollution, resource scarcity and declining quality of water bodies.</a:t>
            </a:r>
          </a:p>
          <a:p>
            <a:pPr>
              <a:lnSpc>
                <a:spcPct val="150000"/>
              </a:lnSpc>
            </a:pPr>
            <a:r>
              <a:rPr lang="en-US" sz="1400" dirty="0">
                <a:solidFill>
                  <a:schemeClr val="tx2"/>
                </a:solidFill>
                <a:latin typeface="Arial" panose="020B0604020202020204" pitchFamily="34" charset="0"/>
                <a:ea typeface="Roboto" panose="02000000000000000000" pitchFamily="2" charset="0"/>
              </a:rPr>
              <a:t>   - Our goal is to raise awareness of the importance of freshwater conservation and to engage people and organizations in taking action to protect it.</a:t>
            </a:r>
            <a:endParaRPr lang="es-ES" sz="1400" dirty="0">
              <a:solidFill>
                <a:schemeClr val="tx2"/>
              </a:solidFill>
              <a:latin typeface="Arial" panose="020B0604020202020204" pitchFamily="34" charset="0"/>
              <a:ea typeface="Roboto" panose="02000000000000000000" pitchFamily="2" charset="0"/>
            </a:endParaRPr>
          </a:p>
        </p:txBody>
      </p:sp>
      <p:sp>
        <p:nvSpPr>
          <p:cNvPr id="9" name="CuadroTexto 8">
            <a:extLst>
              <a:ext uri="{FF2B5EF4-FFF2-40B4-BE49-F238E27FC236}">
                <a16:creationId xmlns:a16="http://schemas.microsoft.com/office/drawing/2014/main" id="{C822B87C-C6E4-DE49-9B82-F76E28FB5EC3}"/>
              </a:ext>
            </a:extLst>
          </p:cNvPr>
          <p:cNvSpPr txBox="1"/>
          <p:nvPr/>
        </p:nvSpPr>
        <p:spPr>
          <a:xfrm>
            <a:off x="582527" y="1255596"/>
            <a:ext cx="4390414" cy="1200329"/>
          </a:xfrm>
          <a:prstGeom prst="rect">
            <a:avLst/>
          </a:prstGeom>
          <a:noFill/>
        </p:spPr>
        <p:txBody>
          <a:bodyPr wrap="square" rtlCol="0">
            <a:spAutoFit/>
          </a:bodyPr>
          <a:lstStyle/>
          <a:p>
            <a:r>
              <a:rPr lang="en-US" sz="3600" dirty="0">
                <a:solidFill>
                  <a:schemeClr val="tx2"/>
                </a:solidFill>
                <a:latin typeface="Oswald" pitchFamily="2" charset="77"/>
              </a:rPr>
              <a:t>Why did we choose this challenge?</a:t>
            </a:r>
            <a:endParaRPr lang="es-ES" sz="3600" dirty="0">
              <a:solidFill>
                <a:schemeClr val="tx2"/>
              </a:solidFill>
              <a:latin typeface="Oswald" pitchFamily="2" charset="77"/>
            </a:endParaRPr>
          </a:p>
        </p:txBody>
      </p:sp>
      <p:pic>
        <p:nvPicPr>
          <p:cNvPr id="3" name="Imagen 2">
            <a:extLst>
              <a:ext uri="{FF2B5EF4-FFF2-40B4-BE49-F238E27FC236}">
                <a16:creationId xmlns:a16="http://schemas.microsoft.com/office/drawing/2014/main" id="{8E198D20-455B-8842-8419-2B2EF641451C}"/>
              </a:ext>
            </a:extLst>
          </p:cNvPr>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a:stretch/>
        </p:blipFill>
        <p:spPr>
          <a:xfrm>
            <a:off x="6096000" y="0"/>
            <a:ext cx="6096000" cy="6858000"/>
          </a:xfrm>
          <a:prstGeom prst="rect">
            <a:avLst/>
          </a:prstGeom>
        </p:spPr>
      </p:pic>
      <p:sp>
        <p:nvSpPr>
          <p:cNvPr id="6" name="Rectángulo 5">
            <a:extLst>
              <a:ext uri="{FF2B5EF4-FFF2-40B4-BE49-F238E27FC236}">
                <a16:creationId xmlns:a16="http://schemas.microsoft.com/office/drawing/2014/main" id="{C9BEF5EE-6E21-8748-AE76-CA2332A149F1}"/>
              </a:ext>
            </a:extLst>
          </p:cNvPr>
          <p:cNvSpPr/>
          <p:nvPr/>
        </p:nvSpPr>
        <p:spPr>
          <a:xfrm>
            <a:off x="-154637" y="747948"/>
            <a:ext cx="4871780" cy="1930400"/>
          </a:xfrm>
          <a:prstGeom prst="rect">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37323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59A64F34-F960-F74E-9908-E8981D4D6F25}"/>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CuadroTexto 6">
            <a:extLst>
              <a:ext uri="{FF2B5EF4-FFF2-40B4-BE49-F238E27FC236}">
                <a16:creationId xmlns:a16="http://schemas.microsoft.com/office/drawing/2014/main" id="{3C9B133B-2B07-3F4D-9C43-7B2AA8114F58}"/>
              </a:ext>
            </a:extLst>
          </p:cNvPr>
          <p:cNvSpPr txBox="1"/>
          <p:nvPr/>
        </p:nvSpPr>
        <p:spPr>
          <a:xfrm>
            <a:off x="211591" y="2255560"/>
            <a:ext cx="4390415" cy="3930371"/>
          </a:xfrm>
          <a:prstGeom prst="rect">
            <a:avLst/>
          </a:prstGeom>
          <a:noFill/>
        </p:spPr>
        <p:txBody>
          <a:bodyPr wrap="square" rtlCol="0">
            <a:spAutoFit/>
          </a:bodyPr>
          <a:lstStyle/>
          <a:p>
            <a:pPr>
              <a:lnSpc>
                <a:spcPct val="150000"/>
              </a:lnSpc>
            </a:pPr>
            <a:r>
              <a:rPr lang="en-US" sz="1400" dirty="0">
                <a:solidFill>
                  <a:schemeClr val="tx2"/>
                </a:solidFill>
                <a:latin typeface="Arial" panose="020B0604020202020204" pitchFamily="34" charset="0"/>
                <a:ea typeface="Roboto" panose="02000000000000000000" pitchFamily="2" charset="0"/>
              </a:rPr>
              <a:t>   - Our project is a simulator of fresh water on planet Earth that models the behavior of water under different conditions.</a:t>
            </a:r>
          </a:p>
          <a:p>
            <a:pPr>
              <a:lnSpc>
                <a:spcPct val="150000"/>
              </a:lnSpc>
            </a:pPr>
            <a:r>
              <a:rPr lang="en-US" sz="1400" dirty="0">
                <a:solidFill>
                  <a:schemeClr val="tx2"/>
                </a:solidFill>
                <a:latin typeface="Arial" panose="020B0604020202020204" pitchFamily="34" charset="0"/>
                <a:ea typeface="Roboto" panose="02000000000000000000" pitchFamily="2" charset="0"/>
              </a:rPr>
              <a:t>   </a:t>
            </a:r>
          </a:p>
          <a:p>
            <a:pPr>
              <a:lnSpc>
                <a:spcPct val="150000"/>
              </a:lnSpc>
            </a:pPr>
            <a:r>
              <a:rPr lang="en-US" sz="1400" dirty="0">
                <a:solidFill>
                  <a:schemeClr val="tx2"/>
                </a:solidFill>
                <a:latin typeface="Arial" panose="020B0604020202020204" pitchFamily="34" charset="0"/>
                <a:ea typeface="Roboto" panose="02000000000000000000" pitchFamily="2" charset="0"/>
              </a:rPr>
              <a:t>      - We use the geographical coordinates of water realizing the user, and with our simulator we can see how these properties can change under different factors, the effect of climate change on the amount of fresh water in a country.</a:t>
            </a:r>
          </a:p>
          <a:p>
            <a:pPr>
              <a:lnSpc>
                <a:spcPct val="150000"/>
              </a:lnSpc>
            </a:pPr>
            <a:r>
              <a:rPr lang="en-US" sz="1400" dirty="0">
                <a:solidFill>
                  <a:schemeClr val="tx2"/>
                </a:solidFill>
                <a:latin typeface="Arial" panose="020B0604020202020204" pitchFamily="34" charset="0"/>
                <a:ea typeface="Roboto" panose="02000000000000000000" pitchFamily="2" charset="0"/>
              </a:rPr>
              <a:t>- Our goal is to enable users to experiment with water in a virtual environment and better understand the importance of maintaining its quality and availability.</a:t>
            </a:r>
            <a:endParaRPr lang="es-ES" sz="1400" dirty="0">
              <a:solidFill>
                <a:schemeClr val="tx2"/>
              </a:solidFill>
              <a:latin typeface="Arial" panose="020B0604020202020204" pitchFamily="34" charset="0"/>
              <a:ea typeface="Roboto" panose="02000000000000000000" pitchFamily="2" charset="0"/>
            </a:endParaRPr>
          </a:p>
        </p:txBody>
      </p:sp>
      <p:sp>
        <p:nvSpPr>
          <p:cNvPr id="9" name="CuadroTexto 8">
            <a:extLst>
              <a:ext uri="{FF2B5EF4-FFF2-40B4-BE49-F238E27FC236}">
                <a16:creationId xmlns:a16="http://schemas.microsoft.com/office/drawing/2014/main" id="{C822B87C-C6E4-DE49-9B82-F76E28FB5EC3}"/>
              </a:ext>
            </a:extLst>
          </p:cNvPr>
          <p:cNvSpPr txBox="1"/>
          <p:nvPr/>
        </p:nvSpPr>
        <p:spPr>
          <a:xfrm>
            <a:off x="582528" y="576088"/>
            <a:ext cx="4390414" cy="1200329"/>
          </a:xfrm>
          <a:prstGeom prst="rect">
            <a:avLst/>
          </a:prstGeom>
          <a:noFill/>
        </p:spPr>
        <p:txBody>
          <a:bodyPr wrap="square" rtlCol="0">
            <a:spAutoFit/>
          </a:bodyPr>
          <a:lstStyle/>
          <a:p>
            <a:r>
              <a:rPr lang="en-US" sz="3600" dirty="0">
                <a:solidFill>
                  <a:schemeClr val="tx2"/>
                </a:solidFill>
                <a:latin typeface="Arial" panose="020B0604020202020204" pitchFamily="34" charset="0"/>
                <a:ea typeface="Roboto" panose="02000000000000000000" pitchFamily="2" charset="0"/>
              </a:rPr>
              <a:t>What we are doing on the task</a:t>
            </a:r>
            <a:r>
              <a:rPr lang="en-US" sz="3600" dirty="0">
                <a:solidFill>
                  <a:schemeClr val="tx2"/>
                </a:solidFill>
                <a:latin typeface="Oswald" pitchFamily="2" charset="77"/>
              </a:rPr>
              <a:t>?</a:t>
            </a:r>
            <a:endParaRPr lang="es-ES" sz="3600" dirty="0">
              <a:solidFill>
                <a:schemeClr val="tx2"/>
              </a:solidFill>
              <a:latin typeface="Oswald" pitchFamily="2" charset="77"/>
            </a:endParaRPr>
          </a:p>
        </p:txBody>
      </p:sp>
      <p:pic>
        <p:nvPicPr>
          <p:cNvPr id="3" name="Imagen 2">
            <a:extLst>
              <a:ext uri="{FF2B5EF4-FFF2-40B4-BE49-F238E27FC236}">
                <a16:creationId xmlns:a16="http://schemas.microsoft.com/office/drawing/2014/main" id="{8E198D20-455B-8842-8419-2B2EF641451C}"/>
              </a:ext>
            </a:extLst>
          </p:cNvPr>
          <p:cNvPicPr>
            <a:picLocks noChangeAspect="1"/>
          </p:cNvPicPr>
          <p:nvPr/>
        </p:nvPicPr>
        <p:blipFill>
          <a:blip r:embed="rId2"/>
          <a:srcRect/>
          <a:stretch/>
        </p:blipFill>
        <p:spPr>
          <a:xfrm>
            <a:off x="4972942" y="1176252"/>
            <a:ext cx="9857064" cy="4575261"/>
          </a:xfrm>
          <a:prstGeom prst="rect">
            <a:avLst/>
          </a:prstGeom>
        </p:spPr>
      </p:pic>
      <p:sp>
        <p:nvSpPr>
          <p:cNvPr id="6" name="Rectángulo 5">
            <a:extLst>
              <a:ext uri="{FF2B5EF4-FFF2-40B4-BE49-F238E27FC236}">
                <a16:creationId xmlns:a16="http://schemas.microsoft.com/office/drawing/2014/main" id="{C9BEF5EE-6E21-8748-AE76-CA2332A149F1}"/>
              </a:ext>
            </a:extLst>
          </p:cNvPr>
          <p:cNvSpPr/>
          <p:nvPr/>
        </p:nvSpPr>
        <p:spPr>
          <a:xfrm>
            <a:off x="-154637" y="211053"/>
            <a:ext cx="4871780" cy="1930400"/>
          </a:xfrm>
          <a:prstGeom prst="rect">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132515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3C9B133B-2B07-3F4D-9C43-7B2AA8114F58}"/>
              </a:ext>
            </a:extLst>
          </p:cNvPr>
          <p:cNvSpPr txBox="1"/>
          <p:nvPr/>
        </p:nvSpPr>
        <p:spPr>
          <a:xfrm>
            <a:off x="2364787" y="1465787"/>
            <a:ext cx="8454236" cy="5113644"/>
          </a:xfrm>
          <a:prstGeom prst="rect">
            <a:avLst/>
          </a:prstGeom>
          <a:noFill/>
        </p:spPr>
        <p:txBody>
          <a:bodyPr wrap="square" rtlCol="0">
            <a:spAutoFit/>
          </a:bodyPr>
          <a:lstStyle/>
          <a:p>
            <a:pPr>
              <a:lnSpc>
                <a:spcPct val="150000"/>
              </a:lnSpc>
            </a:pPr>
            <a:endParaRPr lang="en-US" sz="2000" dirty="0">
              <a:solidFill>
                <a:schemeClr val="tx2"/>
              </a:solidFill>
              <a:latin typeface="Arial" panose="020B0604020202020204" pitchFamily="34" charset="0"/>
              <a:ea typeface="Roboto" panose="02000000000000000000" pitchFamily="2" charset="0"/>
            </a:endParaRPr>
          </a:p>
          <a:p>
            <a:pPr>
              <a:lnSpc>
                <a:spcPct val="150000"/>
              </a:lnSpc>
            </a:pPr>
            <a:r>
              <a:rPr lang="en-US" sz="2000" dirty="0">
                <a:solidFill>
                  <a:schemeClr val="tx2"/>
                </a:solidFill>
                <a:latin typeface="Arial" panose="020B0604020202020204" pitchFamily="34" charset="0"/>
                <a:ea typeface="Roboto" panose="02000000000000000000" pitchFamily="2" charset="0"/>
              </a:rPr>
              <a:t>   - "Everything starts with water" is a project that aims to raise awareness about fresh water and to find innovative solutions for the conservation and utilization of this resource.</a:t>
            </a:r>
          </a:p>
          <a:p>
            <a:pPr>
              <a:lnSpc>
                <a:spcPct val="150000"/>
              </a:lnSpc>
            </a:pPr>
            <a:r>
              <a:rPr lang="en-US" sz="2000" dirty="0">
                <a:solidFill>
                  <a:schemeClr val="tx2"/>
                </a:solidFill>
                <a:latin typeface="Arial" panose="020B0604020202020204" pitchFamily="34" charset="0"/>
                <a:ea typeface="Roboto" panose="02000000000000000000" pitchFamily="2" charset="0"/>
              </a:rPr>
              <a:t>   </a:t>
            </a:r>
          </a:p>
          <a:p>
            <a:pPr>
              <a:lnSpc>
                <a:spcPct val="150000"/>
              </a:lnSpc>
            </a:pPr>
            <a:r>
              <a:rPr lang="en-US" sz="2000" dirty="0">
                <a:solidFill>
                  <a:schemeClr val="tx2"/>
                </a:solidFill>
                <a:latin typeface="Arial" panose="020B0604020202020204" pitchFamily="34" charset="0"/>
                <a:ea typeface="Roboto" panose="02000000000000000000" pitchFamily="2" charset="0"/>
              </a:rPr>
              <a:t>      - We offer an interactive environment where users can explore and experiment with water to better understand how their actions can affect the quality and quantity of freshwater available.</a:t>
            </a:r>
          </a:p>
          <a:p>
            <a:pPr>
              <a:lnSpc>
                <a:spcPct val="150000"/>
              </a:lnSpc>
            </a:pPr>
            <a:r>
              <a:rPr lang="en-US" sz="2000" dirty="0">
                <a:solidFill>
                  <a:schemeClr val="tx2"/>
                </a:solidFill>
                <a:latin typeface="Arial" panose="020B0604020202020204" pitchFamily="34" charset="0"/>
                <a:ea typeface="Roboto" panose="02000000000000000000" pitchFamily="2" charset="0"/>
              </a:rPr>
              <a:t>- Our goal is to engage and inspire people, organizations and governments to take action to protect freshwater and promote its sustainable use</a:t>
            </a:r>
            <a:endParaRPr lang="es-ES" sz="2000" dirty="0">
              <a:solidFill>
                <a:schemeClr val="tx2"/>
              </a:solidFill>
              <a:latin typeface="Arial" panose="020B0604020202020204" pitchFamily="34" charset="0"/>
              <a:ea typeface="Roboto" panose="02000000000000000000" pitchFamily="2" charset="0"/>
            </a:endParaRPr>
          </a:p>
        </p:txBody>
      </p:sp>
      <p:sp>
        <p:nvSpPr>
          <p:cNvPr id="9" name="CuadroTexto 8">
            <a:extLst>
              <a:ext uri="{FF2B5EF4-FFF2-40B4-BE49-F238E27FC236}">
                <a16:creationId xmlns:a16="http://schemas.microsoft.com/office/drawing/2014/main" id="{C822B87C-C6E4-DE49-9B82-F76E28FB5EC3}"/>
              </a:ext>
            </a:extLst>
          </p:cNvPr>
          <p:cNvSpPr txBox="1"/>
          <p:nvPr/>
        </p:nvSpPr>
        <p:spPr>
          <a:xfrm>
            <a:off x="3355597" y="500587"/>
            <a:ext cx="6472616" cy="646331"/>
          </a:xfrm>
          <a:prstGeom prst="rect">
            <a:avLst/>
          </a:prstGeom>
          <a:noFill/>
        </p:spPr>
        <p:txBody>
          <a:bodyPr wrap="square" rtlCol="0">
            <a:spAutoFit/>
          </a:bodyPr>
          <a:lstStyle/>
          <a:p>
            <a:r>
              <a:rPr lang="en-US" sz="3600" dirty="0">
                <a:solidFill>
                  <a:schemeClr val="tx2"/>
                </a:solidFill>
                <a:latin typeface="Arial" panose="020B0604020202020204" pitchFamily="34" charset="0"/>
                <a:ea typeface="Roboto" panose="02000000000000000000" pitchFamily="2" charset="0"/>
              </a:rPr>
              <a:t>The essence of our project</a:t>
            </a:r>
            <a:r>
              <a:rPr lang="en-US" sz="3600" dirty="0">
                <a:solidFill>
                  <a:schemeClr val="tx2"/>
                </a:solidFill>
                <a:latin typeface="Oswald" pitchFamily="2" charset="77"/>
              </a:rPr>
              <a:t>?</a:t>
            </a:r>
            <a:endParaRPr lang="es-ES" sz="3600" dirty="0">
              <a:solidFill>
                <a:schemeClr val="tx2"/>
              </a:solidFill>
              <a:latin typeface="Oswald" pitchFamily="2" charset="77"/>
            </a:endParaRPr>
          </a:p>
        </p:txBody>
      </p:sp>
      <p:sp>
        <p:nvSpPr>
          <p:cNvPr id="6" name="Rectángulo 5">
            <a:extLst>
              <a:ext uri="{FF2B5EF4-FFF2-40B4-BE49-F238E27FC236}">
                <a16:creationId xmlns:a16="http://schemas.microsoft.com/office/drawing/2014/main" id="{C9BEF5EE-6E21-8748-AE76-CA2332A149F1}"/>
              </a:ext>
            </a:extLst>
          </p:cNvPr>
          <p:cNvSpPr/>
          <p:nvPr/>
        </p:nvSpPr>
        <p:spPr>
          <a:xfrm>
            <a:off x="2776757" y="181718"/>
            <a:ext cx="6954473" cy="1361856"/>
          </a:xfrm>
          <a:prstGeom prst="rect">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4067740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3C9B133B-2B07-3F4D-9C43-7B2AA8114F58}"/>
              </a:ext>
            </a:extLst>
          </p:cNvPr>
          <p:cNvSpPr txBox="1"/>
          <p:nvPr/>
        </p:nvSpPr>
        <p:spPr>
          <a:xfrm>
            <a:off x="2364787" y="1465787"/>
            <a:ext cx="8454236" cy="1420325"/>
          </a:xfrm>
          <a:prstGeom prst="rect">
            <a:avLst/>
          </a:prstGeom>
          <a:noFill/>
        </p:spPr>
        <p:txBody>
          <a:bodyPr wrap="square" rtlCol="0">
            <a:spAutoFit/>
          </a:bodyPr>
          <a:lstStyle/>
          <a:p>
            <a:pPr>
              <a:lnSpc>
                <a:spcPct val="150000"/>
              </a:lnSpc>
            </a:pPr>
            <a:r>
              <a:rPr lang="en-US" sz="2000" b="0" i="0" dirty="0">
                <a:solidFill>
                  <a:srgbClr val="1B1642"/>
                </a:solidFill>
                <a:effectLst/>
                <a:latin typeface="DM Sans" panose="020B0604020202020204" charset="0"/>
              </a:rPr>
              <a:t>I'm happy to present "Everything starts with water", a project I created as part of the NASA Space Apps Challenge organized by American Space Dushanbe.</a:t>
            </a:r>
            <a:endParaRPr lang="es-ES" sz="2000" dirty="0">
              <a:solidFill>
                <a:schemeClr val="tx2"/>
              </a:solidFill>
              <a:latin typeface="Arial" panose="020B0604020202020204" pitchFamily="34" charset="0"/>
              <a:ea typeface="Roboto" panose="02000000000000000000" pitchFamily="2" charset="0"/>
            </a:endParaRPr>
          </a:p>
        </p:txBody>
      </p:sp>
    </p:spTree>
    <p:extLst>
      <p:ext uri="{BB962C8B-B14F-4D97-AF65-F5344CB8AC3E}">
        <p14:creationId xmlns:p14="http://schemas.microsoft.com/office/powerpoint/2010/main" val="525498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Tema de Office">
  <a:themeElements>
    <a:clrScheme name="Personalizados 36">
      <a:dk1>
        <a:srgbClr val="0D0A0B"/>
      </a:dk1>
      <a:lt1>
        <a:srgbClr val="FFFFFF"/>
      </a:lt1>
      <a:dk2>
        <a:srgbClr val="454955"/>
      </a:dk2>
      <a:lt2>
        <a:srgbClr val="E7E6E6"/>
      </a:lt2>
      <a:accent1>
        <a:srgbClr val="0B0B0D"/>
      </a:accent1>
      <a:accent2>
        <a:srgbClr val="929AAB"/>
      </a:accent2>
      <a:accent3>
        <a:srgbClr val="F3EFF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{F7A11280-9757-C943-817C-A6F49E956FED}tf16401378</Template>
  <TotalTime>1142</TotalTime>
  <Words>317</Words>
  <Application>Microsoft Office PowerPoint</Application>
  <PresentationFormat>Широкоэкранный</PresentationFormat>
  <Paragraphs>18</Paragraphs>
  <Slides>5</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5</vt:i4>
      </vt:variant>
    </vt:vector>
  </HeadingPairs>
  <TitlesOfParts>
    <vt:vector size="9" baseType="lpstr">
      <vt:lpstr>Arial</vt:lpstr>
      <vt:lpstr>DM Sans</vt:lpstr>
      <vt:lpstr>Oswald</vt:lpstr>
      <vt:lpstr>Tema de Office</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Alif Academy</cp:lastModifiedBy>
  <cp:revision>109</cp:revision>
  <dcterms:created xsi:type="dcterms:W3CDTF">2020-02-25T20:10:06Z</dcterms:created>
  <dcterms:modified xsi:type="dcterms:W3CDTF">2023-10-08T18:43:01Z</dcterms:modified>
</cp:coreProperties>
</file>

<file path=docProps/thumbnail.jpeg>
</file>